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3036</Words>
  <Application>Microsoft Office PowerPoint</Application>
  <PresentationFormat>Widescreen</PresentationFormat>
  <Paragraphs>376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Abel</vt:lpstr>
      <vt:lpstr>Arial</vt:lpstr>
      <vt:lpstr>Bentham</vt:lpstr>
      <vt:lpstr>Calibri</vt:lpstr>
      <vt:lpstr>Merriweather</vt:lpstr>
      <vt:lpstr>Noto Sans Symbols</vt:lpstr>
      <vt:lpstr>Source Sans Pro</vt:lpstr>
      <vt:lpstr>Wingdings</vt:lpstr>
      <vt:lpstr>1_Office Theme</vt:lpstr>
      <vt:lpstr>2_Office Theme</vt:lpstr>
      <vt:lpstr> Modernization and Migration Management (M3) Framework  M3 Playbook Orientation</vt:lpstr>
      <vt:lpstr>Overview and Agenda</vt:lpstr>
      <vt:lpstr>Modernization and Migration Challenges</vt:lpstr>
      <vt:lpstr>M3 Framework Introduction - Video </vt:lpstr>
      <vt:lpstr>M3 Framework Introduction</vt:lpstr>
      <vt:lpstr>What is the M3 Playbook?</vt:lpstr>
      <vt:lpstr>M3 Playbook Journey</vt:lpstr>
      <vt:lpstr>PowerPoint Presentation</vt:lpstr>
      <vt:lpstr>M3 Playbook Update Highlights</vt:lpstr>
      <vt:lpstr> </vt:lpstr>
      <vt:lpstr>Quality Service Management Office (QSMO) - Video</vt:lpstr>
      <vt:lpstr>M3 Playbook Intended Use</vt:lpstr>
      <vt:lpstr>Federal Agencies </vt:lpstr>
      <vt:lpstr>Shared Services Providers</vt:lpstr>
      <vt:lpstr>Phases of M3 - Video </vt:lpstr>
      <vt:lpstr>Phases of the M3</vt:lpstr>
      <vt:lpstr>Phase 0: Assessment</vt:lpstr>
      <vt:lpstr>Phase 1: Readiness</vt:lpstr>
      <vt:lpstr>Phase 2: Selection</vt:lpstr>
      <vt:lpstr>Phase 3: Engagement</vt:lpstr>
      <vt:lpstr>Phase 4: Migration</vt:lpstr>
      <vt:lpstr>Phase 5: Operations</vt:lpstr>
      <vt:lpstr>Benefits to M3 Playbook Users </vt:lpstr>
      <vt:lpstr>Resource Materials</vt:lpstr>
      <vt:lpstr>HOW CAN YOU GET INVOLVED?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Modernization and Migration Management (M3) Framework  M3 Playbook Orientation Session  </dc:title>
  <dc:creator>BenjaminJSaxton</dc:creator>
  <cp:lastModifiedBy>LaurieDCole</cp:lastModifiedBy>
  <cp:revision>3</cp:revision>
  <dcterms:created xsi:type="dcterms:W3CDTF">2023-01-13T15:59:47Z</dcterms:created>
  <dcterms:modified xsi:type="dcterms:W3CDTF">2023-03-24T16:52:03Z</dcterms:modified>
</cp:coreProperties>
</file>